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59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771B6-CA7A-4FAC-A7DB-623C02EAB45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2A56D73-6DC0-484B-9E13-E432E6DD49F2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Revisiones y modificaciones curricular</a:t>
          </a:r>
        </a:p>
      </dgm:t>
    </dgm:pt>
    <dgm:pt modelId="{08B71273-73FB-421D-9369-30C1CF2D5D8D}" type="parTrans" cxnId="{5C8706AB-B015-45D5-AE2D-E17409DE8BB2}">
      <dgm:prSet/>
      <dgm:spPr/>
      <dgm:t>
        <a:bodyPr/>
        <a:lstStyle/>
        <a:p>
          <a:endParaRPr lang="es-CL"/>
        </a:p>
      </dgm:t>
    </dgm:pt>
    <dgm:pt modelId="{C3BE5596-85C0-49F3-932C-906A1A09E39D}" type="sibTrans" cxnId="{5C8706AB-B015-45D5-AE2D-E17409DE8BB2}">
      <dgm:prSet/>
      <dgm:spPr/>
      <dgm:t>
        <a:bodyPr/>
        <a:lstStyle/>
        <a:p>
          <a:endParaRPr lang="es-CL"/>
        </a:p>
      </dgm:t>
    </dgm:pt>
    <dgm:pt modelId="{32BC8214-4385-4A07-AD82-CFAB4164BBDC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Flexibilización / Innovación / Calidad</a:t>
          </a:r>
        </a:p>
      </dgm:t>
    </dgm:pt>
    <dgm:pt modelId="{0F1C2C81-A0DA-40CC-953C-A2A3B095CF52}" type="parTrans" cxnId="{7AC2A3CB-B555-4665-949A-4DEB4D105E76}">
      <dgm:prSet/>
      <dgm:spPr/>
      <dgm:t>
        <a:bodyPr/>
        <a:lstStyle/>
        <a:p>
          <a:endParaRPr lang="es-CL"/>
        </a:p>
      </dgm:t>
    </dgm:pt>
    <dgm:pt modelId="{E2E924CE-486A-4077-A15D-C34AC31BED79}" type="sibTrans" cxnId="{7AC2A3CB-B555-4665-949A-4DEB4D105E76}">
      <dgm:prSet/>
      <dgm:spPr/>
      <dgm:t>
        <a:bodyPr/>
        <a:lstStyle/>
        <a:p>
          <a:endParaRPr lang="es-CL"/>
        </a:p>
      </dgm:t>
    </dgm:pt>
    <dgm:pt modelId="{087ACF51-CC5D-4359-B7A5-A7301ED893E7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Uso de nuevas tecnologías / Realidad Virtual</a:t>
          </a:r>
        </a:p>
      </dgm:t>
    </dgm:pt>
    <dgm:pt modelId="{BE95FC80-7CB9-43FB-9992-819C8BE6DE46}" type="parTrans" cxnId="{40749B9C-6474-4FE9-BE8C-B9CE9F56B677}">
      <dgm:prSet/>
      <dgm:spPr/>
      <dgm:t>
        <a:bodyPr/>
        <a:lstStyle/>
        <a:p>
          <a:endParaRPr lang="es-CL"/>
        </a:p>
      </dgm:t>
    </dgm:pt>
    <dgm:pt modelId="{B7C9C901-7622-4201-B759-5890E3A8CAC1}" type="sibTrans" cxnId="{40749B9C-6474-4FE9-BE8C-B9CE9F56B677}">
      <dgm:prSet/>
      <dgm:spPr/>
      <dgm:t>
        <a:bodyPr/>
        <a:lstStyle/>
        <a:p>
          <a:endParaRPr lang="es-CL"/>
        </a:p>
      </dgm:t>
    </dgm:pt>
    <dgm:pt modelId="{4B102A0A-C361-4435-94CE-EA2ECE0A578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Didáctica Tradicional / Cambio de Paradigma</a:t>
          </a:r>
        </a:p>
      </dgm:t>
    </dgm:pt>
    <dgm:pt modelId="{A295432C-AB7D-4B9C-B4F8-E484C5917B42}" type="parTrans" cxnId="{4E4402BB-4F4C-4D4F-AAF2-A8394EF9A567}">
      <dgm:prSet/>
      <dgm:spPr/>
      <dgm:t>
        <a:bodyPr/>
        <a:lstStyle/>
        <a:p>
          <a:endParaRPr lang="es-CL"/>
        </a:p>
      </dgm:t>
    </dgm:pt>
    <dgm:pt modelId="{DA542B16-102D-405D-B8EE-B8FE447A13FC}" type="sibTrans" cxnId="{4E4402BB-4F4C-4D4F-AAF2-A8394EF9A567}">
      <dgm:prSet/>
      <dgm:spPr/>
      <dgm:t>
        <a:bodyPr/>
        <a:lstStyle/>
        <a:p>
          <a:endParaRPr lang="es-CL"/>
        </a:p>
      </dgm:t>
    </dgm:pt>
    <dgm:pt modelId="{B4834780-C274-4FAC-8CA5-29D826100B28}" type="pres">
      <dgm:prSet presAssocID="{2EC771B6-CA7A-4FAC-A7DB-623C02EAB455}" presName="cycle" presStyleCnt="0">
        <dgm:presLayoutVars>
          <dgm:dir/>
          <dgm:resizeHandles val="exact"/>
        </dgm:presLayoutVars>
      </dgm:prSet>
      <dgm:spPr/>
    </dgm:pt>
    <dgm:pt modelId="{A0C2D812-0AF8-4E0F-8A99-D23AABF3C8EA}" type="pres">
      <dgm:prSet presAssocID="{32A56D73-6DC0-484B-9E13-E432E6DD49F2}" presName="node" presStyleLbl="node1" presStyleIdx="0" presStyleCnt="4">
        <dgm:presLayoutVars>
          <dgm:bulletEnabled val="1"/>
        </dgm:presLayoutVars>
      </dgm:prSet>
      <dgm:spPr/>
    </dgm:pt>
    <dgm:pt modelId="{555536FE-FDEF-4C3B-8B0D-FA75EEC20E7C}" type="pres">
      <dgm:prSet presAssocID="{32A56D73-6DC0-484B-9E13-E432E6DD49F2}" presName="spNode" presStyleCnt="0"/>
      <dgm:spPr/>
    </dgm:pt>
    <dgm:pt modelId="{9E263F60-915A-4E9E-8B95-7CD7B43EEC4F}" type="pres">
      <dgm:prSet presAssocID="{C3BE5596-85C0-49F3-932C-906A1A09E39D}" presName="sibTrans" presStyleLbl="sibTrans1D1" presStyleIdx="0" presStyleCnt="4"/>
      <dgm:spPr/>
    </dgm:pt>
    <dgm:pt modelId="{257A94C5-DD72-4DF3-AB6C-D18FA1A65C7D}" type="pres">
      <dgm:prSet presAssocID="{32BC8214-4385-4A07-AD82-CFAB4164BBDC}" presName="node" presStyleLbl="node1" presStyleIdx="1" presStyleCnt="4">
        <dgm:presLayoutVars>
          <dgm:bulletEnabled val="1"/>
        </dgm:presLayoutVars>
      </dgm:prSet>
      <dgm:spPr/>
    </dgm:pt>
    <dgm:pt modelId="{552F02C9-9D67-4BCE-BC4E-E09BDDF6A382}" type="pres">
      <dgm:prSet presAssocID="{32BC8214-4385-4A07-AD82-CFAB4164BBDC}" presName="spNode" presStyleCnt="0"/>
      <dgm:spPr/>
    </dgm:pt>
    <dgm:pt modelId="{5A37FC41-FB26-44AD-8064-EB14F7D5B6C7}" type="pres">
      <dgm:prSet presAssocID="{E2E924CE-486A-4077-A15D-C34AC31BED79}" presName="sibTrans" presStyleLbl="sibTrans1D1" presStyleIdx="1" presStyleCnt="4"/>
      <dgm:spPr/>
    </dgm:pt>
    <dgm:pt modelId="{B645515C-ADB5-4E78-9C12-12F7AE6B88BA}" type="pres">
      <dgm:prSet presAssocID="{4B102A0A-C361-4435-94CE-EA2ECE0A5789}" presName="node" presStyleLbl="node1" presStyleIdx="2" presStyleCnt="4">
        <dgm:presLayoutVars>
          <dgm:bulletEnabled val="1"/>
        </dgm:presLayoutVars>
      </dgm:prSet>
      <dgm:spPr/>
    </dgm:pt>
    <dgm:pt modelId="{2C0265EE-7A8A-4F09-AD9D-AF71FF2B90A9}" type="pres">
      <dgm:prSet presAssocID="{4B102A0A-C361-4435-94CE-EA2ECE0A5789}" presName="spNode" presStyleCnt="0"/>
      <dgm:spPr/>
    </dgm:pt>
    <dgm:pt modelId="{CFC0EA18-3F7D-40D5-8D7C-92133773E654}" type="pres">
      <dgm:prSet presAssocID="{DA542B16-102D-405D-B8EE-B8FE447A13FC}" presName="sibTrans" presStyleLbl="sibTrans1D1" presStyleIdx="2" presStyleCnt="4"/>
      <dgm:spPr/>
    </dgm:pt>
    <dgm:pt modelId="{92C3242B-3168-4A3D-8897-2D700D2CFFFF}" type="pres">
      <dgm:prSet presAssocID="{087ACF51-CC5D-4359-B7A5-A7301ED893E7}" presName="node" presStyleLbl="node1" presStyleIdx="3" presStyleCnt="4">
        <dgm:presLayoutVars>
          <dgm:bulletEnabled val="1"/>
        </dgm:presLayoutVars>
      </dgm:prSet>
      <dgm:spPr/>
    </dgm:pt>
    <dgm:pt modelId="{6B5AA4EE-C4C8-4925-8994-0157333572A6}" type="pres">
      <dgm:prSet presAssocID="{087ACF51-CC5D-4359-B7A5-A7301ED893E7}" presName="spNode" presStyleCnt="0"/>
      <dgm:spPr/>
    </dgm:pt>
    <dgm:pt modelId="{E673825B-96A9-4DE5-9368-A7041F3488BD}" type="pres">
      <dgm:prSet presAssocID="{B7C9C901-7622-4201-B759-5890E3A8CAC1}" presName="sibTrans" presStyleLbl="sibTrans1D1" presStyleIdx="3" presStyleCnt="4"/>
      <dgm:spPr/>
    </dgm:pt>
  </dgm:ptLst>
  <dgm:cxnLst>
    <dgm:cxn modelId="{C0183312-9526-4A19-82C4-AE9CE1AC94AA}" type="presOf" srcId="{32A56D73-6DC0-484B-9E13-E432E6DD49F2}" destId="{A0C2D812-0AF8-4E0F-8A99-D23AABF3C8EA}" srcOrd="0" destOrd="0" presId="urn:microsoft.com/office/officeart/2005/8/layout/cycle6"/>
    <dgm:cxn modelId="{3206F918-545C-4264-93FF-E8CEC647EF7A}" type="presOf" srcId="{2EC771B6-CA7A-4FAC-A7DB-623C02EAB455}" destId="{B4834780-C274-4FAC-8CA5-29D826100B28}" srcOrd="0" destOrd="0" presId="urn:microsoft.com/office/officeart/2005/8/layout/cycle6"/>
    <dgm:cxn modelId="{DA7A3051-550E-4F43-912D-5755320C9827}" type="presOf" srcId="{32BC8214-4385-4A07-AD82-CFAB4164BBDC}" destId="{257A94C5-DD72-4DF3-AB6C-D18FA1A65C7D}" srcOrd="0" destOrd="0" presId="urn:microsoft.com/office/officeart/2005/8/layout/cycle6"/>
    <dgm:cxn modelId="{F6AF5F7F-315C-45D5-AB8D-B56F17E995A3}" type="presOf" srcId="{E2E924CE-486A-4077-A15D-C34AC31BED79}" destId="{5A37FC41-FB26-44AD-8064-EB14F7D5B6C7}" srcOrd="0" destOrd="0" presId="urn:microsoft.com/office/officeart/2005/8/layout/cycle6"/>
    <dgm:cxn modelId="{7B974D84-8A3A-420C-B94A-9F54D207E2FB}" type="presOf" srcId="{4B102A0A-C361-4435-94CE-EA2ECE0A5789}" destId="{B645515C-ADB5-4E78-9C12-12F7AE6B88BA}" srcOrd="0" destOrd="0" presId="urn:microsoft.com/office/officeart/2005/8/layout/cycle6"/>
    <dgm:cxn modelId="{4F7C538C-F828-401A-8714-9328EE0D4FB3}" type="presOf" srcId="{C3BE5596-85C0-49F3-932C-906A1A09E39D}" destId="{9E263F60-915A-4E9E-8B95-7CD7B43EEC4F}" srcOrd="0" destOrd="0" presId="urn:microsoft.com/office/officeart/2005/8/layout/cycle6"/>
    <dgm:cxn modelId="{1B890597-28B0-44EF-B744-8299D6164C9C}" type="presOf" srcId="{DA542B16-102D-405D-B8EE-B8FE447A13FC}" destId="{CFC0EA18-3F7D-40D5-8D7C-92133773E654}" srcOrd="0" destOrd="0" presId="urn:microsoft.com/office/officeart/2005/8/layout/cycle6"/>
    <dgm:cxn modelId="{40749B9C-6474-4FE9-BE8C-B9CE9F56B677}" srcId="{2EC771B6-CA7A-4FAC-A7DB-623C02EAB455}" destId="{087ACF51-CC5D-4359-B7A5-A7301ED893E7}" srcOrd="3" destOrd="0" parTransId="{BE95FC80-7CB9-43FB-9992-819C8BE6DE46}" sibTransId="{B7C9C901-7622-4201-B759-5890E3A8CAC1}"/>
    <dgm:cxn modelId="{5C8706AB-B015-45D5-AE2D-E17409DE8BB2}" srcId="{2EC771B6-CA7A-4FAC-A7DB-623C02EAB455}" destId="{32A56D73-6DC0-484B-9E13-E432E6DD49F2}" srcOrd="0" destOrd="0" parTransId="{08B71273-73FB-421D-9369-30C1CF2D5D8D}" sibTransId="{C3BE5596-85C0-49F3-932C-906A1A09E39D}"/>
    <dgm:cxn modelId="{C00BEFAB-A503-4EB3-A274-7F178C273E6A}" type="presOf" srcId="{B7C9C901-7622-4201-B759-5890E3A8CAC1}" destId="{E673825B-96A9-4DE5-9368-A7041F3488BD}" srcOrd="0" destOrd="0" presId="urn:microsoft.com/office/officeart/2005/8/layout/cycle6"/>
    <dgm:cxn modelId="{48AE40B3-3245-45F6-8B15-680276D5595B}" type="presOf" srcId="{087ACF51-CC5D-4359-B7A5-A7301ED893E7}" destId="{92C3242B-3168-4A3D-8897-2D700D2CFFFF}" srcOrd="0" destOrd="0" presId="urn:microsoft.com/office/officeart/2005/8/layout/cycle6"/>
    <dgm:cxn modelId="{4E4402BB-4F4C-4D4F-AAF2-A8394EF9A567}" srcId="{2EC771B6-CA7A-4FAC-A7DB-623C02EAB455}" destId="{4B102A0A-C361-4435-94CE-EA2ECE0A5789}" srcOrd="2" destOrd="0" parTransId="{A295432C-AB7D-4B9C-B4F8-E484C5917B42}" sibTransId="{DA542B16-102D-405D-B8EE-B8FE447A13FC}"/>
    <dgm:cxn modelId="{7AC2A3CB-B555-4665-949A-4DEB4D105E76}" srcId="{2EC771B6-CA7A-4FAC-A7DB-623C02EAB455}" destId="{32BC8214-4385-4A07-AD82-CFAB4164BBDC}" srcOrd="1" destOrd="0" parTransId="{0F1C2C81-A0DA-40CC-953C-A2A3B095CF52}" sibTransId="{E2E924CE-486A-4077-A15D-C34AC31BED79}"/>
    <dgm:cxn modelId="{0EF4CFC2-CDC1-4779-9B1C-8725391C714B}" type="presParOf" srcId="{B4834780-C274-4FAC-8CA5-29D826100B28}" destId="{A0C2D812-0AF8-4E0F-8A99-D23AABF3C8EA}" srcOrd="0" destOrd="0" presId="urn:microsoft.com/office/officeart/2005/8/layout/cycle6"/>
    <dgm:cxn modelId="{5C4A09FA-5CF0-418A-AAAC-70111CC77C77}" type="presParOf" srcId="{B4834780-C274-4FAC-8CA5-29D826100B28}" destId="{555536FE-FDEF-4C3B-8B0D-FA75EEC20E7C}" srcOrd="1" destOrd="0" presId="urn:microsoft.com/office/officeart/2005/8/layout/cycle6"/>
    <dgm:cxn modelId="{8C773C86-90BF-484B-8F37-67C3CCBA2F51}" type="presParOf" srcId="{B4834780-C274-4FAC-8CA5-29D826100B28}" destId="{9E263F60-915A-4E9E-8B95-7CD7B43EEC4F}" srcOrd="2" destOrd="0" presId="urn:microsoft.com/office/officeart/2005/8/layout/cycle6"/>
    <dgm:cxn modelId="{8F7495B1-74D9-4D90-A6EC-60E9B84A926A}" type="presParOf" srcId="{B4834780-C274-4FAC-8CA5-29D826100B28}" destId="{257A94C5-DD72-4DF3-AB6C-D18FA1A65C7D}" srcOrd="3" destOrd="0" presId="urn:microsoft.com/office/officeart/2005/8/layout/cycle6"/>
    <dgm:cxn modelId="{723804AF-9B69-4E03-9A7B-62BE49229A0E}" type="presParOf" srcId="{B4834780-C274-4FAC-8CA5-29D826100B28}" destId="{552F02C9-9D67-4BCE-BC4E-E09BDDF6A382}" srcOrd="4" destOrd="0" presId="urn:microsoft.com/office/officeart/2005/8/layout/cycle6"/>
    <dgm:cxn modelId="{EA03456A-D3CC-41E6-8473-B67A579CD598}" type="presParOf" srcId="{B4834780-C274-4FAC-8CA5-29D826100B28}" destId="{5A37FC41-FB26-44AD-8064-EB14F7D5B6C7}" srcOrd="5" destOrd="0" presId="urn:microsoft.com/office/officeart/2005/8/layout/cycle6"/>
    <dgm:cxn modelId="{140D25B4-4D74-4AB4-B62C-0754C2009268}" type="presParOf" srcId="{B4834780-C274-4FAC-8CA5-29D826100B28}" destId="{B645515C-ADB5-4E78-9C12-12F7AE6B88BA}" srcOrd="6" destOrd="0" presId="urn:microsoft.com/office/officeart/2005/8/layout/cycle6"/>
    <dgm:cxn modelId="{86AF4F2F-CB8A-4268-9D30-C20DA8144CFD}" type="presParOf" srcId="{B4834780-C274-4FAC-8CA5-29D826100B28}" destId="{2C0265EE-7A8A-4F09-AD9D-AF71FF2B90A9}" srcOrd="7" destOrd="0" presId="urn:microsoft.com/office/officeart/2005/8/layout/cycle6"/>
    <dgm:cxn modelId="{FF16E2DF-405F-4C93-81F3-D35C0A5A2026}" type="presParOf" srcId="{B4834780-C274-4FAC-8CA5-29D826100B28}" destId="{CFC0EA18-3F7D-40D5-8D7C-92133773E654}" srcOrd="8" destOrd="0" presId="urn:microsoft.com/office/officeart/2005/8/layout/cycle6"/>
    <dgm:cxn modelId="{906B438E-D6C4-48DE-9EF2-47C6CF62E9DC}" type="presParOf" srcId="{B4834780-C274-4FAC-8CA5-29D826100B28}" destId="{92C3242B-3168-4A3D-8897-2D700D2CFFFF}" srcOrd="9" destOrd="0" presId="urn:microsoft.com/office/officeart/2005/8/layout/cycle6"/>
    <dgm:cxn modelId="{C02DAC02-B20A-49C1-AD22-B82407970CBE}" type="presParOf" srcId="{B4834780-C274-4FAC-8CA5-29D826100B28}" destId="{6B5AA4EE-C4C8-4925-8994-0157333572A6}" srcOrd="10" destOrd="0" presId="urn:microsoft.com/office/officeart/2005/8/layout/cycle6"/>
    <dgm:cxn modelId="{57F6EC21-C860-4D5E-8D28-0A65B440D0C5}" type="presParOf" srcId="{B4834780-C274-4FAC-8CA5-29D826100B28}" destId="{E673825B-96A9-4DE5-9368-A7041F3488B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96B15-6735-4E96-AAA8-CA2677AC8B1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BF91192-79BB-4600-B02E-39EB3A07D668}">
      <dgm:prSet phldrT="[Texto]" custT="1"/>
      <dgm:spPr/>
      <dgm:t>
        <a:bodyPr/>
        <a:lstStyle/>
        <a:p>
          <a:r>
            <a:rPr lang="es-C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Motivación</a:t>
          </a:r>
        </a:p>
      </dgm:t>
    </dgm:pt>
    <dgm:pt modelId="{4629D85F-C21A-43FA-9DA3-4885E48D9360}" type="parTrans" cxnId="{DBCCAC0F-0743-42C9-A54F-517D3AA8FBED}">
      <dgm:prSet/>
      <dgm:spPr/>
      <dgm:t>
        <a:bodyPr/>
        <a:lstStyle/>
        <a:p>
          <a:endParaRPr lang="es-CL"/>
        </a:p>
      </dgm:t>
    </dgm:pt>
    <dgm:pt modelId="{DD39F559-E5F0-40B7-A098-60A9056135EC}" type="sibTrans" cxnId="{DBCCAC0F-0743-42C9-A54F-517D3AA8FBED}">
      <dgm:prSet/>
      <dgm:spPr/>
      <dgm:t>
        <a:bodyPr/>
        <a:lstStyle/>
        <a:p>
          <a:endParaRPr lang="es-CL"/>
        </a:p>
      </dgm:t>
    </dgm:pt>
    <dgm:pt modelId="{569CD41D-7ECE-4A9B-93AF-74C7B156EEF1}">
      <dgm:prSet phldrT="[Texto]" custT="1"/>
      <dgm:spPr/>
      <dgm:t>
        <a:bodyPr/>
        <a:lstStyle/>
        <a:p>
          <a:r>
            <a:rPr lang="es-C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Retroalimentación</a:t>
          </a:r>
        </a:p>
      </dgm:t>
    </dgm:pt>
    <dgm:pt modelId="{4E2938A1-F015-42C4-A4DE-559852C767B2}" type="parTrans" cxnId="{9393541A-ACEB-4C21-B6F0-6ACDC7F2A0E6}">
      <dgm:prSet/>
      <dgm:spPr/>
      <dgm:t>
        <a:bodyPr/>
        <a:lstStyle/>
        <a:p>
          <a:endParaRPr lang="es-CL"/>
        </a:p>
      </dgm:t>
    </dgm:pt>
    <dgm:pt modelId="{5E08F09B-803D-4A05-B5C9-039CCA14212E}" type="sibTrans" cxnId="{9393541A-ACEB-4C21-B6F0-6ACDC7F2A0E6}">
      <dgm:prSet/>
      <dgm:spPr/>
      <dgm:t>
        <a:bodyPr/>
        <a:lstStyle/>
        <a:p>
          <a:endParaRPr lang="es-CL"/>
        </a:p>
      </dgm:t>
    </dgm:pt>
    <dgm:pt modelId="{007B4BF8-037F-446F-8937-DC016E7C6F6D}">
      <dgm:prSet phldrT="[Texto]" custT="1"/>
      <dgm:spPr/>
      <dgm:t>
        <a:bodyPr/>
        <a:lstStyle/>
        <a:p>
          <a:r>
            <a:rPr lang="es-C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Repetición</a:t>
          </a:r>
        </a:p>
      </dgm:t>
    </dgm:pt>
    <dgm:pt modelId="{4C199D45-0413-471E-8831-609221E9B322}" type="parTrans" cxnId="{53226C25-CB32-4984-B742-83286ECFEBE9}">
      <dgm:prSet/>
      <dgm:spPr/>
      <dgm:t>
        <a:bodyPr/>
        <a:lstStyle/>
        <a:p>
          <a:endParaRPr lang="es-CL"/>
        </a:p>
      </dgm:t>
    </dgm:pt>
    <dgm:pt modelId="{5F98F58D-7521-4A2B-A8D9-FB9123782A18}" type="sibTrans" cxnId="{53226C25-CB32-4984-B742-83286ECFEBE9}">
      <dgm:prSet/>
      <dgm:spPr/>
      <dgm:t>
        <a:bodyPr/>
        <a:lstStyle/>
        <a:p>
          <a:endParaRPr lang="es-CL"/>
        </a:p>
      </dgm:t>
    </dgm:pt>
    <dgm:pt modelId="{24ECC368-F4D2-4D89-B59E-168E386C4A71}">
      <dgm:prSet phldrT="[Texto]" custT="1"/>
      <dgm:spPr/>
      <dgm:t>
        <a:bodyPr/>
        <a:lstStyle/>
        <a:p>
          <a:r>
            <a:rPr lang="es-C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</a:p>
      </dgm:t>
    </dgm:pt>
    <dgm:pt modelId="{B27D1C31-2BA6-44F7-BA7A-8EE5C0378315}" type="parTrans" cxnId="{20E6C0AE-4353-48FD-A75D-4CA523D14EE3}">
      <dgm:prSet/>
      <dgm:spPr/>
      <dgm:t>
        <a:bodyPr/>
        <a:lstStyle/>
        <a:p>
          <a:endParaRPr lang="es-CL"/>
        </a:p>
      </dgm:t>
    </dgm:pt>
    <dgm:pt modelId="{EEDF03F7-2BA5-44AD-9140-BF9CACC73D22}" type="sibTrans" cxnId="{20E6C0AE-4353-48FD-A75D-4CA523D14EE3}">
      <dgm:prSet/>
      <dgm:spPr/>
      <dgm:t>
        <a:bodyPr/>
        <a:lstStyle/>
        <a:p>
          <a:endParaRPr lang="es-CL"/>
        </a:p>
      </dgm:t>
    </dgm:pt>
    <dgm:pt modelId="{0715DBC8-FD94-4359-87CB-5B64B7D70096}" type="pres">
      <dgm:prSet presAssocID="{3F696B15-6735-4E96-AAA8-CA2677AC8B10}" presName="cycle" presStyleCnt="0">
        <dgm:presLayoutVars>
          <dgm:dir/>
          <dgm:resizeHandles val="exact"/>
        </dgm:presLayoutVars>
      </dgm:prSet>
      <dgm:spPr/>
    </dgm:pt>
    <dgm:pt modelId="{E2015B11-C5C1-42F8-B3D5-0A557431130A}" type="pres">
      <dgm:prSet presAssocID="{0BF91192-79BB-4600-B02E-39EB3A07D668}" presName="dummy" presStyleCnt="0"/>
      <dgm:spPr/>
    </dgm:pt>
    <dgm:pt modelId="{BDD7636D-6181-49F2-98BB-C2D583E7A387}" type="pres">
      <dgm:prSet presAssocID="{0BF91192-79BB-4600-B02E-39EB3A07D668}" presName="node" presStyleLbl="revTx" presStyleIdx="0" presStyleCnt="4">
        <dgm:presLayoutVars>
          <dgm:bulletEnabled val="1"/>
        </dgm:presLayoutVars>
      </dgm:prSet>
      <dgm:spPr/>
    </dgm:pt>
    <dgm:pt modelId="{6178493D-62CC-4F2B-85D2-44A229FB65CF}" type="pres">
      <dgm:prSet presAssocID="{DD39F559-E5F0-40B7-A098-60A9056135EC}" presName="sibTrans" presStyleLbl="node1" presStyleIdx="0" presStyleCnt="4"/>
      <dgm:spPr/>
    </dgm:pt>
    <dgm:pt modelId="{BB04274C-99F9-4FB3-A2B3-45043B04B5F3}" type="pres">
      <dgm:prSet presAssocID="{569CD41D-7ECE-4A9B-93AF-74C7B156EEF1}" presName="dummy" presStyleCnt="0"/>
      <dgm:spPr/>
    </dgm:pt>
    <dgm:pt modelId="{F9F82746-7BE7-4E75-B7B7-3FA6B10356C9}" type="pres">
      <dgm:prSet presAssocID="{569CD41D-7ECE-4A9B-93AF-74C7B156EEF1}" presName="node" presStyleLbl="revTx" presStyleIdx="1" presStyleCnt="4" custScaleX="157107">
        <dgm:presLayoutVars>
          <dgm:bulletEnabled val="1"/>
        </dgm:presLayoutVars>
      </dgm:prSet>
      <dgm:spPr/>
    </dgm:pt>
    <dgm:pt modelId="{50CF0547-7D7F-4981-94EE-81BCD3A10AEC}" type="pres">
      <dgm:prSet presAssocID="{5E08F09B-803D-4A05-B5C9-039CCA14212E}" presName="sibTrans" presStyleLbl="node1" presStyleIdx="1" presStyleCnt="4"/>
      <dgm:spPr/>
    </dgm:pt>
    <dgm:pt modelId="{172702C5-2BEA-4D9D-932D-7B3544D5A1AE}" type="pres">
      <dgm:prSet presAssocID="{007B4BF8-037F-446F-8937-DC016E7C6F6D}" presName="dummy" presStyleCnt="0"/>
      <dgm:spPr/>
    </dgm:pt>
    <dgm:pt modelId="{1014301E-F326-403D-95DA-ED15A87A6533}" type="pres">
      <dgm:prSet presAssocID="{007B4BF8-037F-446F-8937-DC016E7C6F6D}" presName="node" presStyleLbl="revTx" presStyleIdx="2" presStyleCnt="4">
        <dgm:presLayoutVars>
          <dgm:bulletEnabled val="1"/>
        </dgm:presLayoutVars>
      </dgm:prSet>
      <dgm:spPr/>
    </dgm:pt>
    <dgm:pt modelId="{8A42046B-543C-4F40-BE84-2B48F9F16E75}" type="pres">
      <dgm:prSet presAssocID="{5F98F58D-7521-4A2B-A8D9-FB9123782A18}" presName="sibTrans" presStyleLbl="node1" presStyleIdx="2" presStyleCnt="4"/>
      <dgm:spPr/>
    </dgm:pt>
    <dgm:pt modelId="{8EC4CDF8-BF4B-474B-8323-2966A6D274FA}" type="pres">
      <dgm:prSet presAssocID="{24ECC368-F4D2-4D89-B59E-168E386C4A71}" presName="dummy" presStyleCnt="0"/>
      <dgm:spPr/>
    </dgm:pt>
    <dgm:pt modelId="{748BFDBA-957F-4942-A3CB-4F24F920DEDF}" type="pres">
      <dgm:prSet presAssocID="{24ECC368-F4D2-4D89-B59E-168E386C4A71}" presName="node" presStyleLbl="revTx" presStyleIdx="3" presStyleCnt="4">
        <dgm:presLayoutVars>
          <dgm:bulletEnabled val="1"/>
        </dgm:presLayoutVars>
      </dgm:prSet>
      <dgm:spPr/>
    </dgm:pt>
    <dgm:pt modelId="{8B1C7DB0-CAC0-472B-9E54-DE944ED8BB5C}" type="pres">
      <dgm:prSet presAssocID="{EEDF03F7-2BA5-44AD-9140-BF9CACC73D22}" presName="sibTrans" presStyleLbl="node1" presStyleIdx="3" presStyleCnt="4"/>
      <dgm:spPr/>
    </dgm:pt>
  </dgm:ptLst>
  <dgm:cxnLst>
    <dgm:cxn modelId="{7DF97F0E-F06C-4EF4-85A9-6D16989AF26C}" type="presOf" srcId="{5F98F58D-7521-4A2B-A8D9-FB9123782A18}" destId="{8A42046B-543C-4F40-BE84-2B48F9F16E75}" srcOrd="0" destOrd="0" presId="urn:microsoft.com/office/officeart/2005/8/layout/cycle1"/>
    <dgm:cxn modelId="{DBCCAC0F-0743-42C9-A54F-517D3AA8FBED}" srcId="{3F696B15-6735-4E96-AAA8-CA2677AC8B10}" destId="{0BF91192-79BB-4600-B02E-39EB3A07D668}" srcOrd="0" destOrd="0" parTransId="{4629D85F-C21A-43FA-9DA3-4885E48D9360}" sibTransId="{DD39F559-E5F0-40B7-A098-60A9056135EC}"/>
    <dgm:cxn modelId="{9393541A-ACEB-4C21-B6F0-6ACDC7F2A0E6}" srcId="{3F696B15-6735-4E96-AAA8-CA2677AC8B10}" destId="{569CD41D-7ECE-4A9B-93AF-74C7B156EEF1}" srcOrd="1" destOrd="0" parTransId="{4E2938A1-F015-42C4-A4DE-559852C767B2}" sibTransId="{5E08F09B-803D-4A05-B5C9-039CCA14212E}"/>
    <dgm:cxn modelId="{B851721B-462D-42D8-B489-C4F4112513DB}" type="presOf" srcId="{24ECC368-F4D2-4D89-B59E-168E386C4A71}" destId="{748BFDBA-957F-4942-A3CB-4F24F920DEDF}" srcOrd="0" destOrd="0" presId="urn:microsoft.com/office/officeart/2005/8/layout/cycle1"/>
    <dgm:cxn modelId="{3542EE21-9CDB-4595-B44B-D31B24C700B1}" type="presOf" srcId="{3F696B15-6735-4E96-AAA8-CA2677AC8B10}" destId="{0715DBC8-FD94-4359-87CB-5B64B7D70096}" srcOrd="0" destOrd="0" presId="urn:microsoft.com/office/officeart/2005/8/layout/cycle1"/>
    <dgm:cxn modelId="{53226C25-CB32-4984-B742-83286ECFEBE9}" srcId="{3F696B15-6735-4E96-AAA8-CA2677AC8B10}" destId="{007B4BF8-037F-446F-8937-DC016E7C6F6D}" srcOrd="2" destOrd="0" parTransId="{4C199D45-0413-471E-8831-609221E9B322}" sibTransId="{5F98F58D-7521-4A2B-A8D9-FB9123782A18}"/>
    <dgm:cxn modelId="{F597FA34-9549-4944-8E6C-D6076922D415}" type="presOf" srcId="{007B4BF8-037F-446F-8937-DC016E7C6F6D}" destId="{1014301E-F326-403D-95DA-ED15A87A6533}" srcOrd="0" destOrd="0" presId="urn:microsoft.com/office/officeart/2005/8/layout/cycle1"/>
    <dgm:cxn modelId="{04672166-839C-425C-8F42-81575B6F6C3C}" type="presOf" srcId="{DD39F559-E5F0-40B7-A098-60A9056135EC}" destId="{6178493D-62CC-4F2B-85D2-44A229FB65CF}" srcOrd="0" destOrd="0" presId="urn:microsoft.com/office/officeart/2005/8/layout/cycle1"/>
    <dgm:cxn modelId="{022A4E85-397A-4CCA-95AB-C09DE60A8CA2}" type="presOf" srcId="{569CD41D-7ECE-4A9B-93AF-74C7B156EEF1}" destId="{F9F82746-7BE7-4E75-B7B7-3FA6B10356C9}" srcOrd="0" destOrd="0" presId="urn:microsoft.com/office/officeart/2005/8/layout/cycle1"/>
    <dgm:cxn modelId="{A39D688F-5749-48C6-91C7-9E18B612A98F}" type="presOf" srcId="{5E08F09B-803D-4A05-B5C9-039CCA14212E}" destId="{50CF0547-7D7F-4981-94EE-81BCD3A10AEC}" srcOrd="0" destOrd="0" presId="urn:microsoft.com/office/officeart/2005/8/layout/cycle1"/>
    <dgm:cxn modelId="{20E6C0AE-4353-48FD-A75D-4CA523D14EE3}" srcId="{3F696B15-6735-4E96-AAA8-CA2677AC8B10}" destId="{24ECC368-F4D2-4D89-B59E-168E386C4A71}" srcOrd="3" destOrd="0" parTransId="{B27D1C31-2BA6-44F7-BA7A-8EE5C0378315}" sibTransId="{EEDF03F7-2BA5-44AD-9140-BF9CACC73D22}"/>
    <dgm:cxn modelId="{EB075CB2-E174-4B4D-BE45-316D096107A0}" type="presOf" srcId="{EEDF03F7-2BA5-44AD-9140-BF9CACC73D22}" destId="{8B1C7DB0-CAC0-472B-9E54-DE944ED8BB5C}" srcOrd="0" destOrd="0" presId="urn:microsoft.com/office/officeart/2005/8/layout/cycle1"/>
    <dgm:cxn modelId="{A5709ECA-BBCF-4B02-888F-0797EB6CC54E}" type="presOf" srcId="{0BF91192-79BB-4600-B02E-39EB3A07D668}" destId="{BDD7636D-6181-49F2-98BB-C2D583E7A387}" srcOrd="0" destOrd="0" presId="urn:microsoft.com/office/officeart/2005/8/layout/cycle1"/>
    <dgm:cxn modelId="{18429A4F-DED0-4539-A69C-713CFB75990C}" type="presParOf" srcId="{0715DBC8-FD94-4359-87CB-5B64B7D70096}" destId="{E2015B11-C5C1-42F8-B3D5-0A557431130A}" srcOrd="0" destOrd="0" presId="urn:microsoft.com/office/officeart/2005/8/layout/cycle1"/>
    <dgm:cxn modelId="{FD033284-8D1D-4B49-B90F-47E951F0C554}" type="presParOf" srcId="{0715DBC8-FD94-4359-87CB-5B64B7D70096}" destId="{BDD7636D-6181-49F2-98BB-C2D583E7A387}" srcOrd="1" destOrd="0" presId="urn:microsoft.com/office/officeart/2005/8/layout/cycle1"/>
    <dgm:cxn modelId="{35172E76-3692-4583-9EFD-79296CBCE2F1}" type="presParOf" srcId="{0715DBC8-FD94-4359-87CB-5B64B7D70096}" destId="{6178493D-62CC-4F2B-85D2-44A229FB65CF}" srcOrd="2" destOrd="0" presId="urn:microsoft.com/office/officeart/2005/8/layout/cycle1"/>
    <dgm:cxn modelId="{AF78989C-2464-449E-823A-7AEFD2600E2F}" type="presParOf" srcId="{0715DBC8-FD94-4359-87CB-5B64B7D70096}" destId="{BB04274C-99F9-4FB3-A2B3-45043B04B5F3}" srcOrd="3" destOrd="0" presId="urn:microsoft.com/office/officeart/2005/8/layout/cycle1"/>
    <dgm:cxn modelId="{05FDB3D0-54AE-4DA1-A992-F3F7BA229FEE}" type="presParOf" srcId="{0715DBC8-FD94-4359-87CB-5B64B7D70096}" destId="{F9F82746-7BE7-4E75-B7B7-3FA6B10356C9}" srcOrd="4" destOrd="0" presId="urn:microsoft.com/office/officeart/2005/8/layout/cycle1"/>
    <dgm:cxn modelId="{61C361C7-D782-47AE-865C-52D5E7B01487}" type="presParOf" srcId="{0715DBC8-FD94-4359-87CB-5B64B7D70096}" destId="{50CF0547-7D7F-4981-94EE-81BCD3A10AEC}" srcOrd="5" destOrd="0" presId="urn:microsoft.com/office/officeart/2005/8/layout/cycle1"/>
    <dgm:cxn modelId="{8A1E1442-8A1C-4D9E-B0D6-D532667AA0B8}" type="presParOf" srcId="{0715DBC8-FD94-4359-87CB-5B64B7D70096}" destId="{172702C5-2BEA-4D9D-932D-7B3544D5A1AE}" srcOrd="6" destOrd="0" presId="urn:microsoft.com/office/officeart/2005/8/layout/cycle1"/>
    <dgm:cxn modelId="{DAA5D293-7B20-475A-919F-43AC95F39742}" type="presParOf" srcId="{0715DBC8-FD94-4359-87CB-5B64B7D70096}" destId="{1014301E-F326-403D-95DA-ED15A87A6533}" srcOrd="7" destOrd="0" presId="urn:microsoft.com/office/officeart/2005/8/layout/cycle1"/>
    <dgm:cxn modelId="{F8BF3F5B-0121-40D7-BB85-28FB91BD14D3}" type="presParOf" srcId="{0715DBC8-FD94-4359-87CB-5B64B7D70096}" destId="{8A42046B-543C-4F40-BE84-2B48F9F16E75}" srcOrd="8" destOrd="0" presId="urn:microsoft.com/office/officeart/2005/8/layout/cycle1"/>
    <dgm:cxn modelId="{081AFA4E-FB91-4101-B13F-D775331BF8FB}" type="presParOf" srcId="{0715DBC8-FD94-4359-87CB-5B64B7D70096}" destId="{8EC4CDF8-BF4B-474B-8323-2966A6D274FA}" srcOrd="9" destOrd="0" presId="urn:microsoft.com/office/officeart/2005/8/layout/cycle1"/>
    <dgm:cxn modelId="{C482E5FD-7428-4E3E-9DF4-63C3DB3796CC}" type="presParOf" srcId="{0715DBC8-FD94-4359-87CB-5B64B7D70096}" destId="{748BFDBA-957F-4942-A3CB-4F24F920DEDF}" srcOrd="10" destOrd="0" presId="urn:microsoft.com/office/officeart/2005/8/layout/cycle1"/>
    <dgm:cxn modelId="{EC869171-C682-41D8-807C-3C3D9CC3B7A5}" type="presParOf" srcId="{0715DBC8-FD94-4359-87CB-5B64B7D70096}" destId="{8B1C7DB0-CAC0-472B-9E54-DE944ED8BB5C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2D812-0AF8-4E0F-8A99-D23AABF3C8EA}">
      <dsp:nvSpPr>
        <dsp:cNvPr id="0" name=""/>
        <dsp:cNvSpPr/>
      </dsp:nvSpPr>
      <dsp:spPr>
        <a:xfrm>
          <a:off x="2777833" y="1115"/>
          <a:ext cx="1813507" cy="11787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Revisiones y modificaciones curricular</a:t>
          </a:r>
        </a:p>
      </dsp:txBody>
      <dsp:txXfrm>
        <a:off x="2835376" y="58658"/>
        <a:ext cx="1698421" cy="1063694"/>
      </dsp:txXfrm>
    </dsp:sp>
    <dsp:sp modelId="{9E263F60-915A-4E9E-8B95-7CD7B43EEC4F}">
      <dsp:nvSpPr>
        <dsp:cNvPr id="0" name=""/>
        <dsp:cNvSpPr/>
      </dsp:nvSpPr>
      <dsp:spPr>
        <a:xfrm>
          <a:off x="1736283" y="590505"/>
          <a:ext cx="3896607" cy="3896607"/>
        </a:xfrm>
        <a:custGeom>
          <a:avLst/>
          <a:gdLst/>
          <a:ahLst/>
          <a:cxnLst/>
          <a:rect l="0" t="0" r="0" b="0"/>
          <a:pathLst>
            <a:path>
              <a:moveTo>
                <a:pt x="2868133" y="230805"/>
              </a:moveTo>
              <a:arcTo wR="1948303" hR="1948303" stAng="17890313" swAng="26270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A94C5-DD72-4DF3-AB6C-D18FA1A65C7D}">
      <dsp:nvSpPr>
        <dsp:cNvPr id="0" name=""/>
        <dsp:cNvSpPr/>
      </dsp:nvSpPr>
      <dsp:spPr>
        <a:xfrm>
          <a:off x="4726137" y="1949419"/>
          <a:ext cx="1813507" cy="11787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Flexibilización / Innovación / Calidad</a:t>
          </a:r>
        </a:p>
      </dsp:txBody>
      <dsp:txXfrm>
        <a:off x="4783680" y="2006962"/>
        <a:ext cx="1698421" cy="1063694"/>
      </dsp:txXfrm>
    </dsp:sp>
    <dsp:sp modelId="{5A37FC41-FB26-44AD-8064-EB14F7D5B6C7}">
      <dsp:nvSpPr>
        <dsp:cNvPr id="0" name=""/>
        <dsp:cNvSpPr/>
      </dsp:nvSpPr>
      <dsp:spPr>
        <a:xfrm>
          <a:off x="1736283" y="590505"/>
          <a:ext cx="3896607" cy="3896607"/>
        </a:xfrm>
        <a:custGeom>
          <a:avLst/>
          <a:gdLst/>
          <a:ahLst/>
          <a:cxnLst/>
          <a:rect l="0" t="0" r="0" b="0"/>
          <a:pathLst>
            <a:path>
              <a:moveTo>
                <a:pt x="3800787" y="2551786"/>
              </a:moveTo>
              <a:arcTo wR="1948303" hR="1948303" stAng="1082641" swAng="26270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5515C-ADB5-4E78-9C12-12F7AE6B88BA}">
      <dsp:nvSpPr>
        <dsp:cNvPr id="0" name=""/>
        <dsp:cNvSpPr/>
      </dsp:nvSpPr>
      <dsp:spPr>
        <a:xfrm>
          <a:off x="2777833" y="3897723"/>
          <a:ext cx="1813507" cy="11787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Didáctica Tradicional / Cambio de Paradigma</a:t>
          </a:r>
        </a:p>
      </dsp:txBody>
      <dsp:txXfrm>
        <a:off x="2835376" y="3955266"/>
        <a:ext cx="1698421" cy="1063694"/>
      </dsp:txXfrm>
    </dsp:sp>
    <dsp:sp modelId="{CFC0EA18-3F7D-40D5-8D7C-92133773E654}">
      <dsp:nvSpPr>
        <dsp:cNvPr id="0" name=""/>
        <dsp:cNvSpPr/>
      </dsp:nvSpPr>
      <dsp:spPr>
        <a:xfrm>
          <a:off x="1736283" y="590505"/>
          <a:ext cx="3896607" cy="3896607"/>
        </a:xfrm>
        <a:custGeom>
          <a:avLst/>
          <a:gdLst/>
          <a:ahLst/>
          <a:cxnLst/>
          <a:rect l="0" t="0" r="0" b="0"/>
          <a:pathLst>
            <a:path>
              <a:moveTo>
                <a:pt x="1028473" y="3665801"/>
              </a:moveTo>
              <a:arcTo wR="1948303" hR="1948303" stAng="7090313" swAng="26270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3242B-3168-4A3D-8897-2D700D2CFFFF}">
      <dsp:nvSpPr>
        <dsp:cNvPr id="0" name=""/>
        <dsp:cNvSpPr/>
      </dsp:nvSpPr>
      <dsp:spPr>
        <a:xfrm>
          <a:off x="829529" y="1949419"/>
          <a:ext cx="1813507" cy="11787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Uso de nuevas tecnologías / Realidad Virtual</a:t>
          </a:r>
        </a:p>
      </dsp:txBody>
      <dsp:txXfrm>
        <a:off x="887072" y="2006962"/>
        <a:ext cx="1698421" cy="1063694"/>
      </dsp:txXfrm>
    </dsp:sp>
    <dsp:sp modelId="{E673825B-96A9-4DE5-9368-A7041F3488BD}">
      <dsp:nvSpPr>
        <dsp:cNvPr id="0" name=""/>
        <dsp:cNvSpPr/>
      </dsp:nvSpPr>
      <dsp:spPr>
        <a:xfrm>
          <a:off x="1736283" y="590505"/>
          <a:ext cx="3896607" cy="3896607"/>
        </a:xfrm>
        <a:custGeom>
          <a:avLst/>
          <a:gdLst/>
          <a:ahLst/>
          <a:cxnLst/>
          <a:rect l="0" t="0" r="0" b="0"/>
          <a:pathLst>
            <a:path>
              <a:moveTo>
                <a:pt x="95819" y="1344821"/>
              </a:moveTo>
              <a:arcTo wR="1948303" hR="1948303" stAng="11882641" swAng="26270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7636D-6181-49F2-98BB-C2D583E7A387}">
      <dsp:nvSpPr>
        <dsp:cNvPr id="0" name=""/>
        <dsp:cNvSpPr/>
      </dsp:nvSpPr>
      <dsp:spPr>
        <a:xfrm>
          <a:off x="2807407" y="91307"/>
          <a:ext cx="1468710" cy="1468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Motivación</a:t>
          </a:r>
        </a:p>
      </dsp:txBody>
      <dsp:txXfrm>
        <a:off x="2807407" y="91307"/>
        <a:ext cx="1468710" cy="1468710"/>
      </dsp:txXfrm>
    </dsp:sp>
    <dsp:sp modelId="{6178493D-62CC-4F2B-85D2-44A229FB65CF}">
      <dsp:nvSpPr>
        <dsp:cNvPr id="0" name=""/>
        <dsp:cNvSpPr/>
      </dsp:nvSpPr>
      <dsp:spPr>
        <a:xfrm>
          <a:off x="217578" y="-1709"/>
          <a:ext cx="4151556" cy="4151556"/>
        </a:xfrm>
        <a:prstGeom prst="circularArrow">
          <a:avLst>
            <a:gd name="adj1" fmla="val 6899"/>
            <a:gd name="adj2" fmla="val 465076"/>
            <a:gd name="adj3" fmla="val 550578"/>
            <a:gd name="adj4" fmla="val 20584346"/>
            <a:gd name="adj5" fmla="val 80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82746-7BE7-4E75-B7B7-3FA6B10356C9}">
      <dsp:nvSpPr>
        <dsp:cNvPr id="0" name=""/>
        <dsp:cNvSpPr/>
      </dsp:nvSpPr>
      <dsp:spPr>
        <a:xfrm>
          <a:off x="2388039" y="2588119"/>
          <a:ext cx="2307446" cy="1468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Retroalimentación</a:t>
          </a:r>
        </a:p>
      </dsp:txBody>
      <dsp:txXfrm>
        <a:off x="2388039" y="2588119"/>
        <a:ext cx="2307446" cy="1468710"/>
      </dsp:txXfrm>
    </dsp:sp>
    <dsp:sp modelId="{50CF0547-7D7F-4981-94EE-81BCD3A10AEC}">
      <dsp:nvSpPr>
        <dsp:cNvPr id="0" name=""/>
        <dsp:cNvSpPr/>
      </dsp:nvSpPr>
      <dsp:spPr>
        <a:xfrm>
          <a:off x="217578" y="-1709"/>
          <a:ext cx="4151556" cy="4151556"/>
        </a:xfrm>
        <a:prstGeom prst="circularArrow">
          <a:avLst>
            <a:gd name="adj1" fmla="val 6899"/>
            <a:gd name="adj2" fmla="val 465076"/>
            <a:gd name="adj3" fmla="val 5950578"/>
            <a:gd name="adj4" fmla="val 5215548"/>
            <a:gd name="adj5" fmla="val 80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4301E-F326-403D-95DA-ED15A87A6533}">
      <dsp:nvSpPr>
        <dsp:cNvPr id="0" name=""/>
        <dsp:cNvSpPr/>
      </dsp:nvSpPr>
      <dsp:spPr>
        <a:xfrm>
          <a:off x="310594" y="2588119"/>
          <a:ext cx="1468710" cy="1468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Repetición</a:t>
          </a:r>
        </a:p>
      </dsp:txBody>
      <dsp:txXfrm>
        <a:off x="310594" y="2588119"/>
        <a:ext cx="1468710" cy="1468710"/>
      </dsp:txXfrm>
    </dsp:sp>
    <dsp:sp modelId="{8A42046B-543C-4F40-BE84-2B48F9F16E75}">
      <dsp:nvSpPr>
        <dsp:cNvPr id="0" name=""/>
        <dsp:cNvSpPr/>
      </dsp:nvSpPr>
      <dsp:spPr>
        <a:xfrm>
          <a:off x="217578" y="-1709"/>
          <a:ext cx="4151556" cy="4151556"/>
        </a:xfrm>
        <a:prstGeom prst="circularArrow">
          <a:avLst>
            <a:gd name="adj1" fmla="val 6899"/>
            <a:gd name="adj2" fmla="val 465076"/>
            <a:gd name="adj3" fmla="val 11350578"/>
            <a:gd name="adj4" fmla="val 9784346"/>
            <a:gd name="adj5" fmla="val 80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BFDBA-957F-4942-A3CB-4F24F920DEDF}">
      <dsp:nvSpPr>
        <dsp:cNvPr id="0" name=""/>
        <dsp:cNvSpPr/>
      </dsp:nvSpPr>
      <dsp:spPr>
        <a:xfrm>
          <a:off x="310594" y="91307"/>
          <a:ext cx="1468710" cy="1468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</a:p>
      </dsp:txBody>
      <dsp:txXfrm>
        <a:off x="310594" y="91307"/>
        <a:ext cx="1468710" cy="1468710"/>
      </dsp:txXfrm>
    </dsp:sp>
    <dsp:sp modelId="{8B1C7DB0-CAC0-472B-9E54-DE944ED8BB5C}">
      <dsp:nvSpPr>
        <dsp:cNvPr id="0" name=""/>
        <dsp:cNvSpPr/>
      </dsp:nvSpPr>
      <dsp:spPr>
        <a:xfrm>
          <a:off x="217578" y="-1709"/>
          <a:ext cx="4151556" cy="4151556"/>
        </a:xfrm>
        <a:prstGeom prst="circularArrow">
          <a:avLst>
            <a:gd name="adj1" fmla="val 6899"/>
            <a:gd name="adj2" fmla="val 465076"/>
            <a:gd name="adj3" fmla="val 16750578"/>
            <a:gd name="adj4" fmla="val 15184346"/>
            <a:gd name="adj5" fmla="val 80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28BB7-EFFC-4D7F-B1B2-977640BD6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6C753E-8DBA-4505-984A-FF571E4BC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BA8F72-AC94-43BB-8862-A4928C80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37EC-721F-43E1-8566-EBCEAB586550}" type="datetimeFigureOut">
              <a:rPr lang="es-CL" smtClean="0"/>
              <a:t>09-11-2022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654B40-BC11-4FF4-AEEC-3A5DD7EF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864971-3B16-48B9-8312-02CDBDEC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380F-CDD8-48DA-B578-33F95B58F3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059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54CE2-9C58-45A2-B790-DE795241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E6CF69-3208-49EF-B6D8-D8DEE0CA1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1264E2-E405-4D48-A1BE-D0DE3EB6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37EC-721F-43E1-8566-EBCEAB586550}" type="datetimeFigureOut">
              <a:rPr lang="es-CL" smtClean="0"/>
              <a:t>09-11-2022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F3F80C-23FE-4F67-B28B-DD52AD84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1EAD6C-DC2E-45F9-94B3-3B8B1437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380F-CDD8-48DA-B578-33F95B58F3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900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A48027-664D-4FD4-85B3-3182CEEC8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5A4AC0-4309-4E7C-8E43-BFBBBF7D8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8ABFEB-4D96-49A0-AFC4-1234AEB84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37EC-721F-43E1-8566-EBCEAB586550}" type="datetimeFigureOut">
              <a:rPr lang="es-CL" smtClean="0"/>
              <a:t>09-11-2022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6E7A77-F921-409A-AC88-7BAA0F00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932BC-2901-4C3C-8698-23B62725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380F-CDD8-48DA-B578-33F95B58F3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8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DEF23-EDDE-4975-912A-0E20232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B1138-2661-42F0-B8C9-59D33FB87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266FBA-D94C-4DA1-BEDF-68D289EE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37EC-721F-43E1-8566-EBCEAB586550}" type="datetimeFigureOut">
              <a:rPr lang="es-CL" smtClean="0"/>
              <a:t>09-11-2022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FCC0AD-EB94-409F-881D-C8818E88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4E1C96-C2A0-435C-B26C-4438BE13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380F-CDD8-48DA-B578-33F95B58F3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049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FE1D6-EFBD-44E2-8803-28634F17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3A07E3-0DDD-4617-BE5C-4D3E736BD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E0667A-3199-4272-BCB5-314F5181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37EC-721F-43E1-8566-EBCEAB586550}" type="datetimeFigureOut">
              <a:rPr lang="es-CL" smtClean="0"/>
              <a:t>09-11-2022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46309-1969-416E-90D6-98ED7524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93F52-4146-470B-9032-7063AA4C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380F-CDD8-48DA-B578-33F95B58F3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878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1A733-7B54-4757-BC69-2A9002E3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137F66-AAE9-46A5-ABD3-E52329FBC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622229-91A3-41C5-B9D1-37C98892A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58307-D0EE-4299-A707-7847D547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37EC-721F-43E1-8566-EBCEAB586550}" type="datetimeFigureOut">
              <a:rPr lang="es-CL" smtClean="0"/>
              <a:t>09-11-2022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1BE829-1844-4F2B-8DD2-1E298BD4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30BAB1-6312-480C-897F-25DC517B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380F-CDD8-48DA-B578-33F95B58F3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129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05BA7-9869-46FF-89C7-8D79D99E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3CDFB-EE60-4835-BFCF-3F5BF9045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7CC7A9-C766-4CBC-8DDC-38A9508F5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16360-A743-48B1-AC25-4CFF7F1CA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3EC61D-CD22-4733-BA89-5A2B53F16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9140BC-E0C1-4C83-AB68-064ACED1F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37EC-721F-43E1-8566-EBCEAB586550}" type="datetimeFigureOut">
              <a:rPr lang="es-CL" smtClean="0"/>
              <a:t>09-11-2022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399A62-1451-42B0-A59B-DCCED491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E2C1C4-E37E-4C6A-A1E2-0F1C1BC6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380F-CDD8-48DA-B578-33F95B58F3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97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9A48B-CE37-4152-AFE1-20091639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3333D2-DBD6-4318-BFDF-1CC21C69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37EC-721F-43E1-8566-EBCEAB586550}" type="datetimeFigureOut">
              <a:rPr lang="es-CL" smtClean="0"/>
              <a:t>09-11-2022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E86392-BCDF-4409-9AB3-00747364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5F68BD-B277-4930-84BB-B2DB2345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380F-CDD8-48DA-B578-33F95B58F3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F8572E-B1E6-47E0-A765-FD90C5C4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37EC-721F-43E1-8566-EBCEAB586550}" type="datetimeFigureOut">
              <a:rPr lang="es-CL" smtClean="0"/>
              <a:t>09-11-2022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7D9398-3844-453C-BB85-3E0CEC6F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1545D2-074A-4E70-AC9A-67E09360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380F-CDD8-48DA-B578-33F95B58F3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776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E274B-A35B-493F-91D4-F516DEF3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1A19DE-5A2E-4987-A08C-5FF66F698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14FB2A-7CEB-44A1-81CD-3E43D07F3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7FC2CB-743A-425C-85C2-F1D13D7B0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37EC-721F-43E1-8566-EBCEAB586550}" type="datetimeFigureOut">
              <a:rPr lang="es-CL" smtClean="0"/>
              <a:t>09-11-2022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F03346-9094-412E-B424-25973705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FB1BC4-58DC-418A-838D-FD3C56DB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380F-CDD8-48DA-B578-33F95B58F3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64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533E4-02F0-4B2B-8739-F57377A1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F7F27A-6BC7-4113-90E2-6E89DE85E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D05CD4-D15A-40C4-95C8-C684A048B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597C70-486C-4BBC-BA12-991940F2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37EC-721F-43E1-8566-EBCEAB586550}" type="datetimeFigureOut">
              <a:rPr lang="es-CL" smtClean="0"/>
              <a:t>09-11-2022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2E3BB0-033C-48DD-8777-7403AED3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CE75A6-A8E9-4753-AC84-FD28B16A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380F-CDD8-48DA-B578-33F95B58F3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06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149FD1-EA06-4C3A-AD35-CBFFD02B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3CF7C9-BCF4-43B1-8AFA-0D283E93E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9F58B1-33A1-400F-AC63-E223E0E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37EC-721F-43E1-8566-EBCEAB586550}" type="datetimeFigureOut">
              <a:rPr lang="es-CL" smtClean="0"/>
              <a:t>09-11-2022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CD5D6E-D51C-47B4-AD81-C3AAE8C40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0388B1-80C2-43CC-ADAC-D798832E7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380F-CDD8-48DA-B578-33F95B58F3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15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53759-CDDF-4D0A-AF4B-A00D713DA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350"/>
            <a:ext cx="9144000" cy="23876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 Deliberada en Realidad Virtual: Beneficios en el Entrenamiento de Especuloscopía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DAE67F-0B46-4B7E-8A41-655BFE431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125" y="4445794"/>
            <a:ext cx="7905750" cy="1655762"/>
          </a:xfrm>
        </p:spPr>
        <p:txBody>
          <a:bodyPr>
            <a:normAutofit fontScale="92500" lnSpcReduction="20000"/>
          </a:bodyPr>
          <a:lstStyle/>
          <a:p>
            <a:r>
              <a:rPr lang="es-C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María Francisca Villalón Díaz</a:t>
            </a:r>
          </a:p>
          <a:p>
            <a:r>
              <a:rPr lang="es-C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Matrona - Mg. en Educación en Ciencias de la Salud</a:t>
            </a:r>
          </a:p>
          <a:p>
            <a:r>
              <a:rPr lang="es-C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 de Obstetricia. Facultad de Medicina - Clínica Alemana</a:t>
            </a:r>
          </a:p>
          <a:p>
            <a:r>
              <a:rPr lang="es-C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del Desarrollo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CFA99A-DB9D-40E5-BBCB-28BE3749C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4" y="692150"/>
            <a:ext cx="3682196" cy="12604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C8289F-AAE5-45EB-BD27-985623A82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96" y="558540"/>
            <a:ext cx="4114800" cy="13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2D285-BCB9-4F2D-85F3-01D4154C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89694"/>
            <a:ext cx="5464175" cy="1325563"/>
          </a:xfrm>
        </p:spPr>
        <p:txBody>
          <a:bodyPr/>
          <a:lstStyle/>
          <a:p>
            <a:r>
              <a:rPr lang="es-C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D1C457D-F53B-44EE-A15B-229524396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489927"/>
              </p:ext>
            </p:extLst>
          </p:nvPr>
        </p:nvGraphicFramePr>
        <p:xfrm>
          <a:off x="250825" y="1415257"/>
          <a:ext cx="7369175" cy="507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oogle Shape;61;p14">
            <a:extLst>
              <a:ext uri="{FF2B5EF4-FFF2-40B4-BE49-F238E27FC236}">
                <a16:creationId xmlns:a16="http://schemas.microsoft.com/office/drawing/2014/main" id="{797F0C79-856F-47B5-A080-531504A42E8E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64500" y="0"/>
            <a:ext cx="4127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03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6E6F2-E00B-4FA8-9544-AF3331FC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EDC9482-D59E-4A2B-ACE8-1A1A6683E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2141537"/>
            <a:ext cx="5934075" cy="4351338"/>
          </a:xfrm>
        </p:spPr>
        <p:txBody>
          <a:bodyPr/>
          <a:lstStyle/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software “Especuloscopía </a:t>
            </a:r>
            <a:r>
              <a:rPr lang="es-C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RealiTec</a:t>
            </a:r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UDD”.</a:t>
            </a:r>
          </a:p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Pauta de cotejo.</a:t>
            </a:r>
            <a:endParaRPr lang="es-C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Metodología:</a:t>
            </a:r>
          </a:p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</a:t>
            </a:r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prueba piloto.</a:t>
            </a:r>
          </a:p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Universo: 76 estudiantes.</a:t>
            </a:r>
          </a:p>
          <a:p>
            <a:r>
              <a:rPr lang="es-C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Simulación Virtual.</a:t>
            </a:r>
          </a:p>
          <a:p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Simulación Convencional (tarea).</a:t>
            </a:r>
          </a:p>
          <a:p>
            <a:pPr marL="0" indent="0">
              <a:buNone/>
            </a:pPr>
            <a:endParaRPr lang="es-C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s-C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8C4C8C27-BCF7-43B3-AA95-87459AC0A26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46145" y="1338263"/>
            <a:ext cx="4336256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0;p26">
            <a:extLst>
              <a:ext uri="{FF2B5EF4-FFF2-40B4-BE49-F238E27FC236}">
                <a16:creationId xmlns:a16="http://schemas.microsoft.com/office/drawing/2014/main" id="{32F4B9CB-A6A5-4ACF-850B-E041316E16F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125" y="2894407"/>
            <a:ext cx="4336256" cy="28455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09BC95-DFEC-4B5B-B791-8AC4AC9785E0}"/>
              </a:ext>
            </a:extLst>
          </p:cNvPr>
          <p:cNvSpPr txBox="1"/>
          <p:nvPr/>
        </p:nvSpPr>
        <p:spPr>
          <a:xfrm>
            <a:off x="7400925" y="6019800"/>
            <a:ext cx="41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vida de proyectos REALITEC UDD</a:t>
            </a:r>
          </a:p>
        </p:txBody>
      </p:sp>
    </p:spTree>
    <p:extLst>
      <p:ext uri="{BB962C8B-B14F-4D97-AF65-F5344CB8AC3E}">
        <p14:creationId xmlns:p14="http://schemas.microsoft.com/office/powerpoint/2010/main" val="350692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49A65-17F2-458D-BA4C-483A40FE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 Deliberada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176BFF05-5A09-475E-94D2-A54DF655C15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2501497"/>
              </p:ext>
            </p:extLst>
          </p:nvPr>
        </p:nvGraphicFramePr>
        <p:xfrm>
          <a:off x="704850" y="1790665"/>
          <a:ext cx="4914900" cy="414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B38A2EAF-C2D1-463D-A7AE-B8C4498287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526" y="1790665"/>
            <a:ext cx="2508386" cy="18677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771826-7E94-417D-A092-85A5E48990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989" y="1790665"/>
            <a:ext cx="2508386" cy="18502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53EBEE1-4D51-4A10-AA03-6A6CAA0A74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4989" y="4096111"/>
            <a:ext cx="2508386" cy="185023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92A3638-3D92-4962-A7E1-0150A453D7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26" y="4096111"/>
            <a:ext cx="2508386" cy="1841467"/>
          </a:xfrm>
          <a:prstGeom prst="rect">
            <a:avLst/>
          </a:prstGeom>
        </p:spPr>
      </p:pic>
      <p:sp>
        <p:nvSpPr>
          <p:cNvPr id="19" name="Flecha: curvada hacia abajo 18">
            <a:extLst>
              <a:ext uri="{FF2B5EF4-FFF2-40B4-BE49-F238E27FC236}">
                <a16:creationId xmlns:a16="http://schemas.microsoft.com/office/drawing/2014/main" id="{077722E9-A960-4C21-80B7-3B5BDC729848}"/>
              </a:ext>
            </a:extLst>
          </p:cNvPr>
          <p:cNvSpPr/>
          <p:nvPr/>
        </p:nvSpPr>
        <p:spPr>
          <a:xfrm>
            <a:off x="8287476" y="1361243"/>
            <a:ext cx="1504950" cy="3750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0" name="Flecha: curvada hacia abajo 19">
            <a:extLst>
              <a:ext uri="{FF2B5EF4-FFF2-40B4-BE49-F238E27FC236}">
                <a16:creationId xmlns:a16="http://schemas.microsoft.com/office/drawing/2014/main" id="{C38B5C34-4020-448F-A835-809400BB3662}"/>
              </a:ext>
            </a:extLst>
          </p:cNvPr>
          <p:cNvSpPr/>
          <p:nvPr/>
        </p:nvSpPr>
        <p:spPr>
          <a:xfrm rot="16200000">
            <a:off x="5564051" y="3727068"/>
            <a:ext cx="1504950" cy="3750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1" name="Flecha: curvada hacia abajo 20">
            <a:extLst>
              <a:ext uri="{FF2B5EF4-FFF2-40B4-BE49-F238E27FC236}">
                <a16:creationId xmlns:a16="http://schemas.microsoft.com/office/drawing/2014/main" id="{DE49F604-6979-4A21-B3EF-7996E711E48B}"/>
              </a:ext>
            </a:extLst>
          </p:cNvPr>
          <p:cNvSpPr/>
          <p:nvPr/>
        </p:nvSpPr>
        <p:spPr>
          <a:xfrm rot="10800000">
            <a:off x="8287476" y="6083662"/>
            <a:ext cx="1504950" cy="3750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2" name="Flecha: curvada hacia abajo 21">
            <a:extLst>
              <a:ext uri="{FF2B5EF4-FFF2-40B4-BE49-F238E27FC236}">
                <a16:creationId xmlns:a16="http://schemas.microsoft.com/office/drawing/2014/main" id="{C45262E2-9FFA-4A67-BF66-CBCB22BE9880}"/>
              </a:ext>
            </a:extLst>
          </p:cNvPr>
          <p:cNvSpPr/>
          <p:nvPr/>
        </p:nvSpPr>
        <p:spPr>
          <a:xfrm rot="5216853">
            <a:off x="11010901" y="3802821"/>
            <a:ext cx="1504950" cy="3750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2FBE57-7E5E-47E5-ACC0-4AB87721BF0E}"/>
              </a:ext>
            </a:extLst>
          </p:cNvPr>
          <p:cNvSpPr txBox="1"/>
          <p:nvPr/>
        </p:nvSpPr>
        <p:spPr>
          <a:xfrm>
            <a:off x="142874" y="6458714"/>
            <a:ext cx="469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Barrientos, Durán, León et al (2015). </a:t>
            </a:r>
          </a:p>
        </p:txBody>
      </p:sp>
    </p:spTree>
    <p:extLst>
      <p:ext uri="{BB962C8B-B14F-4D97-AF65-F5344CB8AC3E}">
        <p14:creationId xmlns:p14="http://schemas.microsoft.com/office/powerpoint/2010/main" val="399250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A9987-7C18-46F0-BF3F-1D0485CA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19850" cy="1311275"/>
          </a:xfrm>
        </p:spPr>
        <p:txBody>
          <a:bodyPr/>
          <a:lstStyle/>
          <a:p>
            <a:r>
              <a:rPr lang="es-C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3860F2-45E0-4E74-9875-4E164E4AF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75"/>
            <a:ext cx="673417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 económicos en implementación.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Planificación </a:t>
            </a:r>
            <a:r>
              <a:rPr lang="es-C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objetivo claro y específico.</a:t>
            </a:r>
            <a:endParaRPr lang="es-C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en la brecha de realidad.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experiencial e inmersivo.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Secuencial </a:t>
            </a:r>
            <a:r>
              <a:rPr lang="es-C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procedimiento.</a:t>
            </a:r>
            <a:endParaRPr lang="es-C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C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entrenamiento v/s tiempo.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Retroalimentación docente y software.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Novato a experto </a:t>
            </a:r>
            <a:r>
              <a:rPr lang="es-C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seguridad del paciente.</a:t>
            </a:r>
          </a:p>
          <a:p>
            <a:pPr marL="0" indent="0">
              <a:buNone/>
            </a:pPr>
            <a:endParaRPr lang="es-C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2328AF1-B48C-4455-8C0B-A9F6B94E8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75" y="0"/>
            <a:ext cx="3933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0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B3FA19C1-B847-4CED-BF58-0A66E000D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50" y="1186656"/>
            <a:ext cx="2832100" cy="1689100"/>
          </a:xfr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374E976-55C7-4CA1-A1CE-6589D02159A3}"/>
              </a:ext>
            </a:extLst>
          </p:cNvPr>
          <p:cNvCxnSpPr/>
          <p:nvPr/>
        </p:nvCxnSpPr>
        <p:spPr>
          <a:xfrm>
            <a:off x="5876925" y="1122362"/>
            <a:ext cx="0" cy="168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00E22EE8-FD12-414F-8141-E22443EBA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51" y="1300162"/>
            <a:ext cx="2832099" cy="15755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9C62E3-C4CA-4D93-8EF8-7CAB27A67055}"/>
              </a:ext>
            </a:extLst>
          </p:cNvPr>
          <p:cNvSpPr txBox="1"/>
          <p:nvPr/>
        </p:nvSpPr>
        <p:spPr>
          <a:xfrm>
            <a:off x="3186114" y="3429000"/>
            <a:ext cx="53816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Francisca Villalón Díaz</a:t>
            </a:r>
          </a:p>
          <a:p>
            <a:pPr algn="ctr"/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mfvillalon@udd.cl</a:t>
            </a:r>
          </a:p>
          <a:p>
            <a:pPr algn="ctr"/>
            <a:endParaRPr lang="es-C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Gabriela Sánchez Gómez</a:t>
            </a:r>
          </a:p>
          <a:p>
            <a:pPr algn="ctr"/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ga.sanchez@udd.cl</a:t>
            </a:r>
          </a:p>
          <a:p>
            <a:pPr algn="ctr"/>
            <a:endParaRPr lang="es-C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Cristhel</a:t>
            </a:r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Fagerstrom</a:t>
            </a:r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Sade</a:t>
            </a:r>
          </a:p>
          <a:p>
            <a:pPr algn="ctr"/>
            <a:r>
              <a:rPr lang="es-C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c.fagerstrom@udd.cl</a:t>
            </a:r>
          </a:p>
          <a:p>
            <a:pPr algn="ctr"/>
            <a:endParaRPr lang="es-C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L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41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199</Words>
  <Application>Microsoft Office PowerPoint</Application>
  <PresentationFormat>Panorámica</PresentationFormat>
  <Paragraphs>43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de Office</vt:lpstr>
      <vt:lpstr>Práctica Deliberada en Realidad Virtual: Beneficios en el Entrenamiento de Especuloscopía</vt:lpstr>
      <vt:lpstr>Introducción</vt:lpstr>
      <vt:lpstr>Descripción</vt:lpstr>
      <vt:lpstr>Práctica Deliberada</vt:lpstr>
      <vt:lpstr>Discusión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 Deliberada en Realidad Virtual: Beneficios en el Entrenamiento de Especuloscopía</dc:title>
  <dc:creator>MEDICINA UDD</dc:creator>
  <cp:lastModifiedBy>MEDICINA UDD</cp:lastModifiedBy>
  <cp:revision>41</cp:revision>
  <dcterms:created xsi:type="dcterms:W3CDTF">2022-11-06T16:28:24Z</dcterms:created>
  <dcterms:modified xsi:type="dcterms:W3CDTF">2022-11-10T00:21:48Z</dcterms:modified>
</cp:coreProperties>
</file>